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3" r:id="rId67"/>
    <p:sldId id="324" r:id="rId68"/>
    <p:sldId id="329" r:id="rId69"/>
    <p:sldId id="330" r:id="rId70"/>
    <p:sldId id="331" r:id="rId71"/>
    <p:sldId id="325" r:id="rId72"/>
    <p:sldId id="326" r:id="rId73"/>
    <p:sldId id="327" r:id="rId74"/>
    <p:sldId id="328" r:id="rId75"/>
    <p:sldId id="332" r:id="rId76"/>
    <p:sldId id="33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DDDD"/>
    <a:srgbClr val="FF8181"/>
    <a:srgbClr val="FF6D6D"/>
    <a:srgbClr val="FF0505"/>
    <a:srgbClr val="FF5757"/>
    <a:srgbClr val="FFBDBD"/>
    <a:srgbClr val="FFA7A7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0.png"/><Relationship Id="rId4" Type="http://schemas.openxmlformats.org/officeDocument/2006/relationships/image" Target="../media/image13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3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2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2A48AC-BE78-4983-A4A1-1376AC682BA2}"/>
              </a:ext>
            </a:extLst>
          </p:cNvPr>
          <p:cNvSpPr/>
          <p:nvPr/>
        </p:nvSpPr>
        <p:spPr>
          <a:xfrm>
            <a:off x="5528346" y="3196207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32D76B-7D0A-491A-8A1F-305726731DF2}"/>
              </a:ext>
            </a:extLst>
          </p:cNvPr>
          <p:cNvSpPr/>
          <p:nvPr/>
        </p:nvSpPr>
        <p:spPr>
          <a:xfrm>
            <a:off x="5167618" y="2483143"/>
            <a:ext cx="1665215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89" y="2456103"/>
                <a:ext cx="1468607" cy="521746"/>
              </a:xfrm>
              <a:prstGeom prst="rect">
                <a:avLst/>
              </a:prstGeom>
              <a:blipFill>
                <a:blip r:embed="rId3"/>
                <a:stretch>
                  <a:fillRect l="-11203" t="-147059" r="-4024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650552" y="1856556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04" y="3213556"/>
                <a:ext cx="977062" cy="215444"/>
              </a:xfrm>
              <a:prstGeom prst="rect">
                <a:avLst/>
              </a:prstGeom>
              <a:blipFill>
                <a:blip r:embed="rId4"/>
                <a:stretch>
                  <a:fillRect l="-3750" r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EC2D7A1-1019-42E9-93A1-6966AA273567}"/>
              </a:ext>
            </a:extLst>
          </p:cNvPr>
          <p:cNvSpPr/>
          <p:nvPr/>
        </p:nvSpPr>
        <p:spPr>
          <a:xfrm>
            <a:off x="5603847" y="3200401"/>
            <a:ext cx="1077986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671A14-F333-4255-A123-8388C5F91866}"/>
              </a:ext>
            </a:extLst>
          </p:cNvPr>
          <p:cNvSpPr/>
          <p:nvPr/>
        </p:nvSpPr>
        <p:spPr>
          <a:xfrm>
            <a:off x="5196983" y="265931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223" y="2643224"/>
                <a:ext cx="1691553" cy="521746"/>
              </a:xfrm>
              <a:prstGeom prst="rect">
                <a:avLst/>
              </a:prstGeom>
              <a:blipFill>
                <a:blip r:embed="rId3"/>
                <a:stretch>
                  <a:fillRect l="-8273" t="-147059" r="-23022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637968" y="1969807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09248" y="4508842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411164" y="38803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974940" y="412363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55" y="3213556"/>
                <a:ext cx="996876" cy="215444"/>
              </a:xfrm>
              <a:prstGeom prst="rect">
                <a:avLst/>
              </a:prstGeom>
              <a:blipFill>
                <a:blip r:embed="rId4"/>
                <a:stretch>
                  <a:fillRect l="-3659" r="-304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i="1" dirty="0">
                  <a:ln w="3175"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610634" cy="369332"/>
              </a:xfrm>
              <a:prstGeom prst="rect">
                <a:avLst/>
              </a:prstGeom>
              <a:blipFill>
                <a:blip r:embed="rId5"/>
                <a:stretch>
                  <a:fillRect r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008F5F5-A9CF-4C07-AEFD-BFCF38380494}"/>
              </a:ext>
            </a:extLst>
          </p:cNvPr>
          <p:cNvSpPr/>
          <p:nvPr/>
        </p:nvSpPr>
        <p:spPr>
          <a:xfrm>
            <a:off x="5352176" y="3338823"/>
            <a:ext cx="1560351" cy="260060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B9C9CA8-BBD7-4B2F-B1AC-A09093E32F84}"/>
              </a:ext>
            </a:extLst>
          </p:cNvPr>
          <p:cNvSpPr/>
          <p:nvPr/>
        </p:nvSpPr>
        <p:spPr>
          <a:xfrm>
            <a:off x="5159232" y="2827091"/>
            <a:ext cx="1812022" cy="444616"/>
          </a:xfrm>
          <a:prstGeom prst="roundRect">
            <a:avLst/>
          </a:prstGeom>
          <a:solidFill>
            <a:srgbClr val="FFDDDD"/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51192" y="4475286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26606" y="388030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794582" y="4132036"/>
            <a:ext cx="380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endParaRPr lang="en-US" sz="1200" i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85" y="2812631"/>
                <a:ext cx="1609095" cy="521746"/>
              </a:xfrm>
              <a:prstGeom prst="rect">
                <a:avLst/>
              </a:prstGeom>
              <a:blipFill>
                <a:blip r:embed="rId3"/>
                <a:stretch>
                  <a:fillRect l="-5682" t="-144186" r="-32576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16" y="3360818"/>
                <a:ext cx="1016368" cy="215444"/>
              </a:xfrm>
              <a:prstGeom prst="rect">
                <a:avLst/>
              </a:prstGeom>
              <a:blipFill>
                <a:blip r:embed="rId4"/>
                <a:stretch>
                  <a:fillRect l="-3614" r="-36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8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381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6F5B50-ED19-43C4-A5B1-16513FBD73C9}"/>
              </a:ext>
            </a:extLst>
          </p:cNvPr>
          <p:cNvCxnSpPr>
            <a:cxnSpLocks/>
          </p:cNvCxnSpPr>
          <p:nvPr/>
        </p:nvCxnSpPr>
        <p:spPr>
          <a:xfrm flipH="1">
            <a:off x="3936336" y="4597678"/>
            <a:ext cx="215966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4169DC-5BCF-4575-95E8-745883E4E544}"/>
              </a:ext>
            </a:extLst>
          </p:cNvPr>
          <p:cNvCxnSpPr/>
          <p:nvPr/>
        </p:nvCxnSpPr>
        <p:spPr>
          <a:xfrm>
            <a:off x="3921628" y="4604010"/>
            <a:ext cx="0" cy="11038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1B3A50-62B8-43B9-AF4D-3174C1AC2F8C}"/>
              </a:ext>
            </a:extLst>
          </p:cNvPr>
          <p:cNvCxnSpPr>
            <a:cxnSpLocks/>
          </p:cNvCxnSpPr>
          <p:nvPr/>
        </p:nvCxnSpPr>
        <p:spPr>
          <a:xfrm flipH="1">
            <a:off x="4631661" y="4680228"/>
            <a:ext cx="146433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5E055-387D-4189-B506-352FBBE6E8B4}"/>
              </a:ext>
            </a:extLst>
          </p:cNvPr>
          <p:cNvCxnSpPr/>
          <p:nvPr/>
        </p:nvCxnSpPr>
        <p:spPr>
          <a:xfrm>
            <a:off x="4651878" y="4670685"/>
            <a:ext cx="0" cy="54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8B31C-5B7C-4C10-9306-2CC6D55BCD79}"/>
              </a:ext>
            </a:extLst>
          </p:cNvPr>
          <p:cNvCxnSpPr>
            <a:cxnSpLocks/>
          </p:cNvCxnSpPr>
          <p:nvPr/>
        </p:nvCxnSpPr>
        <p:spPr>
          <a:xfrm flipH="1">
            <a:off x="5363831" y="4756428"/>
            <a:ext cx="73216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C94E5F-73B1-4F1D-8A08-FC09547F96CF}"/>
              </a:ext>
            </a:extLst>
          </p:cNvPr>
          <p:cNvCxnSpPr>
            <a:cxnSpLocks/>
          </p:cNvCxnSpPr>
          <p:nvPr/>
        </p:nvCxnSpPr>
        <p:spPr>
          <a:xfrm flipH="1">
            <a:off x="6096000" y="3965853"/>
            <a:ext cx="215966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6844FB-BF96-4A2E-85F6-833E30025F16}"/>
              </a:ext>
            </a:extLst>
          </p:cNvPr>
          <p:cNvCxnSpPr/>
          <p:nvPr/>
        </p:nvCxnSpPr>
        <p:spPr>
          <a:xfrm>
            <a:off x="8252328" y="4003935"/>
            <a:ext cx="0" cy="1103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0D149-7013-4975-9F87-C5C7D21530CD}"/>
              </a:ext>
            </a:extLst>
          </p:cNvPr>
          <p:cNvCxnSpPr>
            <a:cxnSpLocks/>
          </p:cNvCxnSpPr>
          <p:nvPr/>
        </p:nvCxnSpPr>
        <p:spPr>
          <a:xfrm flipH="1">
            <a:off x="6096000" y="4057928"/>
            <a:ext cx="146433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0E2098-F089-4156-9F3E-A335994A2207}"/>
              </a:ext>
            </a:extLst>
          </p:cNvPr>
          <p:cNvCxnSpPr/>
          <p:nvPr/>
        </p:nvCxnSpPr>
        <p:spPr>
          <a:xfrm>
            <a:off x="7547478" y="4045210"/>
            <a:ext cx="0" cy="54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20FF57-7158-48FB-93F4-1768C082D53B}"/>
              </a:ext>
            </a:extLst>
          </p:cNvPr>
          <p:cNvCxnSpPr>
            <a:cxnSpLocks/>
          </p:cNvCxnSpPr>
          <p:nvPr/>
        </p:nvCxnSpPr>
        <p:spPr>
          <a:xfrm flipH="1">
            <a:off x="6096000" y="4150003"/>
            <a:ext cx="7321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8BA39F-6D5F-4876-BFEB-5CF86F455A4A}"/>
              </a:ext>
            </a:extLst>
          </p:cNvPr>
          <p:cNvCxnSpPr>
            <a:cxnSpLocks/>
          </p:cNvCxnSpPr>
          <p:nvPr/>
        </p:nvCxnSpPr>
        <p:spPr>
          <a:xfrm flipH="1">
            <a:off x="5363831" y="436590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98C24A-BA29-4FF7-A45F-7DC1957C6D64}"/>
              </a:ext>
            </a:extLst>
          </p:cNvPr>
          <p:cNvCxnSpPr/>
          <p:nvPr/>
        </p:nvCxnSpPr>
        <p:spPr>
          <a:xfrm>
            <a:off x="5359903" y="4353185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CC8CDF-846B-458A-B94E-E2584252AC49}"/>
              </a:ext>
            </a:extLst>
          </p:cNvPr>
          <p:cNvCxnSpPr>
            <a:cxnSpLocks/>
          </p:cNvCxnSpPr>
          <p:nvPr/>
        </p:nvCxnSpPr>
        <p:spPr>
          <a:xfrm flipH="1">
            <a:off x="6096000" y="4397653"/>
            <a:ext cx="73216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BA194-613A-4C41-8192-2177F7D4F079}"/>
              </a:ext>
            </a:extLst>
          </p:cNvPr>
          <p:cNvCxnSpPr/>
          <p:nvPr/>
        </p:nvCxnSpPr>
        <p:spPr>
          <a:xfrm>
            <a:off x="6810878" y="4381760"/>
            <a:ext cx="0" cy="1103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30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765926" cy="220253"/>
              </a:xfrm>
              <a:prstGeom prst="rect">
                <a:avLst/>
              </a:prstGeom>
              <a:blipFill>
                <a:blip r:embed="rId3"/>
                <a:stretch>
                  <a:fillRect l="-695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359CA79-9654-4902-BADE-6399DEB3B152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Total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8B485E-FC38-4E5A-B80A-C74E0D2A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304140" cy="215444"/>
              </a:xfrm>
              <a:prstGeom prst="rect">
                <a:avLst/>
              </a:prstGeom>
              <a:blipFill>
                <a:blip r:embed="rId4"/>
                <a:stretch>
                  <a:fillRect l="-2817" r="-281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/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CBB058-5FA2-4012-8BA5-D445E27FD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0" y="3483579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2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AF940-8E16-41D3-AB8F-74A8EADF0586}"/>
              </a:ext>
            </a:extLst>
          </p:cNvPr>
          <p:cNvCxnSpPr>
            <a:cxnSpLocks/>
          </p:cNvCxnSpPr>
          <p:nvPr/>
        </p:nvCxnSpPr>
        <p:spPr>
          <a:xfrm flipV="1">
            <a:off x="6096000" y="3781425"/>
            <a:ext cx="0" cy="1118280"/>
          </a:xfrm>
          <a:prstGeom prst="line">
            <a:avLst/>
          </a:prstGeom>
          <a:ln w="76200">
            <a:solidFill>
              <a:srgbClr val="FF81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/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</a:t>
                </a:r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3(2−4)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3(6−4)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= 24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CC6146-8567-4E89-9455-05B67B93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02" y="2865532"/>
                <a:ext cx="4720588" cy="215444"/>
              </a:xfrm>
              <a:prstGeom prst="rect">
                <a:avLst/>
              </a:prstGeom>
              <a:blipFill>
                <a:blip r:embed="rId3"/>
                <a:stretch>
                  <a:fillRect l="-1292" t="-165714" r="-1421" b="-2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Between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1040F7-FDB9-475D-A73D-05889234C47A}"/>
              </a:ext>
            </a:extLst>
          </p:cNvPr>
          <p:cNvCxnSpPr>
            <a:cxnSpLocks/>
          </p:cNvCxnSpPr>
          <p:nvPr/>
        </p:nvCxnSpPr>
        <p:spPr>
          <a:xfrm flipH="1">
            <a:off x="4625975" y="4613553"/>
            <a:ext cx="14478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>
            <a:off x="6096000" y="4000778"/>
            <a:ext cx="14478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/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9F01DDB-E3FF-472E-A870-15CD84963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077" y="3128373"/>
                <a:ext cx="1330685" cy="215444"/>
              </a:xfrm>
              <a:prstGeom prst="rect">
                <a:avLst/>
              </a:prstGeom>
              <a:blipFill>
                <a:blip r:embed="rId4"/>
                <a:stretch>
                  <a:fillRect l="-2740" r="-228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/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Grand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i="1" dirty="0">
                    <a:ln w="3175"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</a:rPr>
                  <a:t>=4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26B58B-54DF-440B-9EF8-708FBDCB2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62" y="3474054"/>
                <a:ext cx="19536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7" grpId="0"/>
      <p:bldP spid="54" grpId="0"/>
      <p:bldP spid="58" grpId="0"/>
      <p:bldP spid="64" grpId="0"/>
      <p:bldP spid="6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9A5BF1-E01D-479A-84F9-02D08B681A77}"/>
              </a:ext>
            </a:extLst>
          </p:cNvPr>
          <p:cNvCxnSpPr>
            <a:cxnSpLocks/>
          </p:cNvCxnSpPr>
          <p:nvPr/>
        </p:nvCxnSpPr>
        <p:spPr>
          <a:xfrm flipV="1">
            <a:off x="7537450" y="4000500"/>
            <a:ext cx="0" cy="86428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C50DDF-C7CE-4CD1-9ABE-FC759EB50B64}"/>
              </a:ext>
            </a:extLst>
          </p:cNvPr>
          <p:cNvCxnSpPr>
            <a:cxnSpLocks/>
          </p:cNvCxnSpPr>
          <p:nvPr/>
        </p:nvCxnSpPr>
        <p:spPr>
          <a:xfrm flipV="1">
            <a:off x="4657725" y="4603750"/>
            <a:ext cx="0" cy="2483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572708-70D8-4826-BA79-349818C1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0"/>
            <a:ext cx="4324129" cy="16206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2A0A4-C809-4404-8415-64AB205C87B2}"/>
              </a:ext>
            </a:extLst>
          </p:cNvPr>
          <p:cNvCxnSpPr>
            <a:cxnSpLocks/>
          </p:cNvCxnSpPr>
          <p:nvPr/>
        </p:nvCxnSpPr>
        <p:spPr>
          <a:xfrm flipH="1">
            <a:off x="3919333" y="4869536"/>
            <a:ext cx="43397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BD856-C44D-48E3-9EBE-C06693865798}"/>
              </a:ext>
            </a:extLst>
          </p:cNvPr>
          <p:cNvSpPr txBox="1"/>
          <p:nvPr/>
        </p:nvSpPr>
        <p:spPr>
          <a:xfrm>
            <a:off x="4863926" y="5109423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Tomatoes produced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A5646-9C2B-49A8-8664-341FFD6453E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1F356-DFDF-411C-A28A-F33401615890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0BC8E-5FFC-4FB3-BB61-F8989BA201D4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D2A0B-1542-47DB-B23A-C850DA3EA5DB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F2010-5992-4612-8772-E1610E8A18BF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7D28F-E1E2-495C-8449-0A6625C80C48}"/>
              </a:ext>
            </a:extLst>
          </p:cNvPr>
          <p:cNvSpPr/>
          <p:nvPr/>
        </p:nvSpPr>
        <p:spPr>
          <a:xfrm>
            <a:off x="3795091" y="4861681"/>
            <a:ext cx="4839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1                   2                  3                  4                   5                  6                   7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772651-C3B4-41CF-BB51-F3056FCAEB35}"/>
              </a:ext>
            </a:extLst>
          </p:cNvPr>
          <p:cNvCxnSpPr/>
          <p:nvPr/>
        </p:nvCxnSpPr>
        <p:spPr>
          <a:xfrm>
            <a:off x="3909003" y="4832695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5CB84-3EFD-4349-A1E4-129B58687C85}"/>
              </a:ext>
            </a:extLst>
          </p:cNvPr>
          <p:cNvCxnSpPr/>
          <p:nvPr/>
        </p:nvCxnSpPr>
        <p:spPr>
          <a:xfrm>
            <a:off x="8259501" y="48326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4D47E0A-EFF0-4FEB-8DB9-715306AEDF0D}"/>
              </a:ext>
            </a:extLst>
          </p:cNvPr>
          <p:cNvSpPr/>
          <p:nvPr/>
        </p:nvSpPr>
        <p:spPr>
          <a:xfrm>
            <a:off x="3883025" y="46958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64CDF5-49FD-44E6-B974-ADD58A747196}"/>
              </a:ext>
            </a:extLst>
          </p:cNvPr>
          <p:cNvSpPr/>
          <p:nvPr/>
        </p:nvSpPr>
        <p:spPr>
          <a:xfrm>
            <a:off x="4613275" y="47085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7FBA6-11E7-4605-A84D-6CC064D8B781}"/>
              </a:ext>
            </a:extLst>
          </p:cNvPr>
          <p:cNvSpPr/>
          <p:nvPr/>
        </p:nvSpPr>
        <p:spPr>
          <a:xfrm>
            <a:off x="5330825" y="4721225"/>
            <a:ext cx="79375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AE7C9-1232-44F0-9373-71EFDC2BEBC0}"/>
              </a:ext>
            </a:extLst>
          </p:cNvPr>
          <p:cNvSpPr/>
          <p:nvPr/>
        </p:nvSpPr>
        <p:spPr>
          <a:xfrm>
            <a:off x="5324475" y="44196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0E560-70C2-4F40-B646-0900E8CCBA43}"/>
              </a:ext>
            </a:extLst>
          </p:cNvPr>
          <p:cNvSpPr/>
          <p:nvPr/>
        </p:nvSpPr>
        <p:spPr>
          <a:xfrm>
            <a:off x="6056312" y="4422775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FA3E8-0521-4194-8CB1-EDA5611BC3B1}"/>
              </a:ext>
            </a:extLst>
          </p:cNvPr>
          <p:cNvSpPr/>
          <p:nvPr/>
        </p:nvSpPr>
        <p:spPr>
          <a:xfrm>
            <a:off x="6775450" y="4432300"/>
            <a:ext cx="79375" cy="76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AD6CA7-5795-4647-BBB3-086616B06113}"/>
              </a:ext>
            </a:extLst>
          </p:cNvPr>
          <p:cNvSpPr/>
          <p:nvPr/>
        </p:nvSpPr>
        <p:spPr>
          <a:xfrm>
            <a:off x="6769100" y="41243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543E4-4217-4974-B75E-C48FF11719CF}"/>
              </a:ext>
            </a:extLst>
          </p:cNvPr>
          <p:cNvSpPr/>
          <p:nvPr/>
        </p:nvSpPr>
        <p:spPr>
          <a:xfrm>
            <a:off x="7505700" y="4111625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2DDABB-CDEF-4EE6-B588-4A57CED72E35}"/>
              </a:ext>
            </a:extLst>
          </p:cNvPr>
          <p:cNvSpPr/>
          <p:nvPr/>
        </p:nvSpPr>
        <p:spPr>
          <a:xfrm>
            <a:off x="8204200" y="4114800"/>
            <a:ext cx="79375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945BE-AFAF-45B6-830D-C25E5EC59680}"/>
              </a:ext>
            </a:extLst>
          </p:cNvPr>
          <p:cNvSpPr txBox="1"/>
          <p:nvPr/>
        </p:nvSpPr>
        <p:spPr>
          <a:xfrm>
            <a:off x="3587634" y="2200505"/>
            <a:ext cx="500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Within group variance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A9D88-51F2-446F-8AA3-34211FA5D7D4}"/>
              </a:ext>
            </a:extLst>
          </p:cNvPr>
          <p:cNvCxnSpPr>
            <a:cxnSpLocks/>
          </p:cNvCxnSpPr>
          <p:nvPr/>
        </p:nvCxnSpPr>
        <p:spPr>
          <a:xfrm flipV="1">
            <a:off x="6096000" y="4232275"/>
            <a:ext cx="0" cy="6642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E4E9B5E-70B5-4B61-82DC-2E125CD7CE51}"/>
              </a:ext>
            </a:extLst>
          </p:cNvPr>
          <p:cNvSpPr/>
          <p:nvPr/>
        </p:nvSpPr>
        <p:spPr>
          <a:xfrm>
            <a:off x="4376359" y="4366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=2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487AA9-E109-433C-915F-53A8A0FCC344}"/>
              </a:ext>
            </a:extLst>
          </p:cNvPr>
          <p:cNvSpPr/>
          <p:nvPr/>
        </p:nvSpPr>
        <p:spPr>
          <a:xfrm>
            <a:off x="7243384" y="375027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sym typeface="Symbol" panose="05050102010706020507" pitchFamily="18" charset="2"/>
              </a:rPr>
              <a:t>3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=6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C49107-9DBD-4155-B1CC-CD6F0723C293}"/>
              </a:ext>
            </a:extLst>
          </p:cNvPr>
          <p:cNvSpPr/>
          <p:nvPr/>
        </p:nvSpPr>
        <p:spPr>
          <a:xfrm>
            <a:off x="5828138" y="3985229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x</a:t>
            </a:r>
            <a:r>
              <a:rPr lang="en-US" sz="1200" i="1" baseline="-25000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sym typeface="Symbol" panose="05050102010706020507" pitchFamily="18" charset="2"/>
              </a:rPr>
              <a:t>2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=4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400CEE-7302-4545-8711-482E9A7171AD}"/>
              </a:ext>
            </a:extLst>
          </p:cNvPr>
          <p:cNvCxnSpPr>
            <a:cxnSpLocks/>
          </p:cNvCxnSpPr>
          <p:nvPr/>
        </p:nvCxnSpPr>
        <p:spPr>
          <a:xfrm flipH="1" flipV="1">
            <a:off x="6823075" y="424497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C0DF7E-D663-432B-9BC9-081EEFB42D62}"/>
              </a:ext>
            </a:extLst>
          </p:cNvPr>
          <p:cNvCxnSpPr>
            <a:cxnSpLocks/>
          </p:cNvCxnSpPr>
          <p:nvPr/>
        </p:nvCxnSpPr>
        <p:spPr>
          <a:xfrm flipH="1" flipV="1">
            <a:off x="7546975" y="4073525"/>
            <a:ext cx="708026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AC4D0B-1DD6-4992-B5D6-BDD22512D7CE}"/>
              </a:ext>
            </a:extLst>
          </p:cNvPr>
          <p:cNvCxnSpPr>
            <a:cxnSpLocks/>
          </p:cNvCxnSpPr>
          <p:nvPr/>
        </p:nvCxnSpPr>
        <p:spPr>
          <a:xfrm flipH="1">
            <a:off x="4644221" y="4665453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A3546F-BCD7-41C9-AE78-3C39DBCA7E99}"/>
              </a:ext>
            </a:extLst>
          </p:cNvPr>
          <p:cNvCxnSpPr>
            <a:cxnSpLocks/>
          </p:cNvCxnSpPr>
          <p:nvPr/>
        </p:nvCxnSpPr>
        <p:spPr>
          <a:xfrm flipH="1">
            <a:off x="3913971" y="4808328"/>
            <a:ext cx="731054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8BE3BD-5F9C-4111-A065-014D65DD1A45}"/>
              </a:ext>
            </a:extLst>
          </p:cNvPr>
          <p:cNvCxnSpPr>
            <a:cxnSpLocks/>
          </p:cNvCxnSpPr>
          <p:nvPr/>
        </p:nvCxnSpPr>
        <p:spPr>
          <a:xfrm>
            <a:off x="3923496" y="47339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0D076-93E6-40C7-841F-703DF09C305E}"/>
              </a:ext>
            </a:extLst>
          </p:cNvPr>
          <p:cNvCxnSpPr>
            <a:cxnSpLocks/>
          </p:cNvCxnSpPr>
          <p:nvPr/>
        </p:nvCxnSpPr>
        <p:spPr>
          <a:xfrm>
            <a:off x="5371296" y="4683125"/>
            <a:ext cx="0" cy="72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82C4C7-4AC2-48FB-88CA-7EC01D4B866D}"/>
              </a:ext>
            </a:extLst>
          </p:cNvPr>
          <p:cNvCxnSpPr>
            <a:cxnSpLocks/>
          </p:cNvCxnSpPr>
          <p:nvPr/>
        </p:nvCxnSpPr>
        <p:spPr>
          <a:xfrm>
            <a:off x="6822271" y="417195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8406B1-6B3A-4B04-9330-E92B907CC830}"/>
              </a:ext>
            </a:extLst>
          </p:cNvPr>
          <p:cNvCxnSpPr>
            <a:cxnSpLocks/>
          </p:cNvCxnSpPr>
          <p:nvPr/>
        </p:nvCxnSpPr>
        <p:spPr>
          <a:xfrm>
            <a:off x="8251021" y="4076700"/>
            <a:ext cx="0" cy="720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6135C-ECE1-4E2C-ADF3-6B1FFE1D5E18}"/>
              </a:ext>
            </a:extLst>
          </p:cNvPr>
          <p:cNvCxnSpPr>
            <a:cxnSpLocks/>
          </p:cNvCxnSpPr>
          <p:nvPr/>
        </p:nvCxnSpPr>
        <p:spPr>
          <a:xfrm flipH="1" flipV="1">
            <a:off x="5378450" y="453707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B8BFB2-5CE1-4A32-B3AE-F75D6B98458E}"/>
              </a:ext>
            </a:extLst>
          </p:cNvPr>
          <p:cNvCxnSpPr>
            <a:cxnSpLocks/>
          </p:cNvCxnSpPr>
          <p:nvPr/>
        </p:nvCxnSpPr>
        <p:spPr>
          <a:xfrm flipH="1" flipV="1">
            <a:off x="6102350" y="4365625"/>
            <a:ext cx="708026" cy="1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4DF7C3-9AB9-4F87-BB18-E2DE3E3635A8}"/>
              </a:ext>
            </a:extLst>
          </p:cNvPr>
          <p:cNvCxnSpPr>
            <a:cxnSpLocks/>
          </p:cNvCxnSpPr>
          <p:nvPr/>
        </p:nvCxnSpPr>
        <p:spPr>
          <a:xfrm>
            <a:off x="6806396" y="4368800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BE57AC-81C9-4674-A43D-9BB4B2E012BE}"/>
              </a:ext>
            </a:extLst>
          </p:cNvPr>
          <p:cNvCxnSpPr>
            <a:cxnSpLocks/>
          </p:cNvCxnSpPr>
          <p:nvPr/>
        </p:nvCxnSpPr>
        <p:spPr>
          <a:xfrm>
            <a:off x="5364946" y="4460875"/>
            <a:ext cx="0" cy="72000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/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(5−4)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(5−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(6−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(7−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= 6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10DD-27BD-485A-BBE6-DCBA9A65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27" y="3043332"/>
                <a:ext cx="8944372" cy="220253"/>
              </a:xfrm>
              <a:prstGeom prst="rect">
                <a:avLst/>
              </a:prstGeom>
              <a:blipFill>
                <a:blip r:embed="rId3"/>
                <a:stretch>
                  <a:fillRect l="-682" t="-16111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/>
              <p:nvPr/>
            </p:nvSpPr>
            <p:spPr>
              <a:xfrm>
                <a:off x="2472277" y="3318873"/>
                <a:ext cx="19252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=9 −3</m:t>
                    </m:r>
                  </m:oMath>
                </a14:m>
                <a:r>
                  <a:rPr lang="en-US" sz="1400" dirty="0"/>
                  <a:t> = 6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AE5C5-8D76-4254-8545-D907D02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77" y="3318873"/>
                <a:ext cx="1925271" cy="215444"/>
              </a:xfrm>
              <a:prstGeom prst="rect">
                <a:avLst/>
              </a:prstGeom>
              <a:blipFill>
                <a:blip r:embed="rId4"/>
                <a:stretch>
                  <a:fillRect l="-3175" t="-25000" r="-5079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2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8" grpId="0"/>
      <p:bldP spid="55" grpId="0"/>
      <p:bldP spid="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35225-F190-4A99-A911-C5D4FF29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606468"/>
              </p:ext>
            </p:extLst>
          </p:nvPr>
        </p:nvGraphicFramePr>
        <p:xfrm>
          <a:off x="2650338" y="4155045"/>
          <a:ext cx="7001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32">
                  <a:extLst>
                    <a:ext uri="{9D8B030D-6E8A-4147-A177-3AD203B41FA5}">
                      <a16:colId xmlns:a16="http://schemas.microsoft.com/office/drawing/2014/main" val="4287242320"/>
                    </a:ext>
                  </a:extLst>
                </a:gridCol>
                <a:gridCol w="2062682">
                  <a:extLst>
                    <a:ext uri="{9D8B030D-6E8A-4147-A177-3AD203B41FA5}">
                      <a16:colId xmlns:a16="http://schemas.microsoft.com/office/drawing/2014/main" val="4276241868"/>
                    </a:ext>
                  </a:extLst>
                </a:gridCol>
                <a:gridCol w="2604782">
                  <a:extLst>
                    <a:ext uri="{9D8B030D-6E8A-4147-A177-3AD203B41FA5}">
                      <a16:colId xmlns:a16="http://schemas.microsoft.com/office/drawing/2014/main" val="111996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 of Squares,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Freedom, 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8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Within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Between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0312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/>
              <p:nvPr/>
            </p:nvSpPr>
            <p:spPr>
              <a:xfrm>
                <a:off x="3003051" y="606326"/>
                <a:ext cx="5200078" cy="96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𝑠𝑡𝑎𝑡𝑖𝑠𝑡𝑖𝑐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𝑔𝑟𝑜𝑢𝑝𝑠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𝑔𝑟𝑜𝑢𝑝𝑠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3AD31-061E-4E29-9AF0-637DE53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1" y="606326"/>
                <a:ext cx="5200078" cy="960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/>
              <p:nvPr/>
            </p:nvSpPr>
            <p:spPr>
              <a:xfrm>
                <a:off x="2747185" y="2372209"/>
                <a:ext cx="6208431" cy="96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𝑠𝑡𝑎𝑡𝑖𝑠𝑡𝑖𝑐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𝑔𝑟𝑜𝑢𝑝𝑠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𝑔𝑟𝑜𝑢𝑝𝑠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400" dirty="0"/>
                  <a:t> = 12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C4631-07FE-4498-94EC-C3F9C450D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85" y="2372209"/>
                <a:ext cx="6208431" cy="960071"/>
              </a:xfrm>
              <a:prstGeom prst="rect">
                <a:avLst/>
              </a:prstGeom>
              <a:blipFill>
                <a:blip r:embed="rId3"/>
                <a:stretch>
                  <a:fillRect r="-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3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4B5B9-8EA1-4FEE-A98E-BBC6E95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46" y="1200602"/>
            <a:ext cx="8009374" cy="473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C1393-41DA-40B0-BE8F-D889514F84B7}"/>
              </a:ext>
            </a:extLst>
          </p:cNvPr>
          <p:cNvSpPr txBox="1"/>
          <p:nvPr/>
        </p:nvSpPr>
        <p:spPr>
          <a:xfrm>
            <a:off x="2244054" y="193366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DFb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50651-E0AE-41A2-B0A9-836F09C9ECB1}"/>
              </a:ext>
            </a:extLst>
          </p:cNvPr>
          <p:cNvSpPr txBox="1"/>
          <p:nvPr/>
        </p:nvSpPr>
        <p:spPr>
          <a:xfrm>
            <a:off x="1331052" y="211542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DFw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8EECB-55DE-42E3-88C2-44F94CDC2D41}"/>
              </a:ext>
            </a:extLst>
          </p:cNvPr>
          <p:cNvSpPr/>
          <p:nvPr/>
        </p:nvSpPr>
        <p:spPr>
          <a:xfrm>
            <a:off x="2697062" y="3355596"/>
            <a:ext cx="356532" cy="13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9A51E-A8C1-4770-93B3-E3898DC255C0}"/>
              </a:ext>
            </a:extLst>
          </p:cNvPr>
          <p:cNvCxnSpPr/>
          <p:nvPr/>
        </p:nvCxnSpPr>
        <p:spPr>
          <a:xfrm>
            <a:off x="3032621" y="2277610"/>
            <a:ext cx="0" cy="1077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8197B-0DBE-45AA-8E94-9ACB34D46649}"/>
              </a:ext>
            </a:extLst>
          </p:cNvPr>
          <p:cNvCxnSpPr>
            <a:cxnSpLocks/>
          </p:cNvCxnSpPr>
          <p:nvPr/>
        </p:nvCxnSpPr>
        <p:spPr>
          <a:xfrm>
            <a:off x="2193726" y="3481430"/>
            <a:ext cx="5117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75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7BD5D-9AA0-44FE-9C84-CEDFA4F0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718744"/>
            <a:ext cx="6895750" cy="1922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D6CD61-6500-47AC-9BD7-2EA414213CB0}"/>
              </a:ext>
            </a:extLst>
          </p:cNvPr>
          <p:cNvSpPr/>
          <p:nvPr/>
        </p:nvSpPr>
        <p:spPr>
          <a:xfrm>
            <a:off x="4296842" y="2183235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5E7C48-C5C8-4A32-959E-86CE53C21E49}"/>
              </a:ext>
            </a:extLst>
          </p:cNvPr>
          <p:cNvSpPr/>
          <p:nvPr/>
        </p:nvSpPr>
        <p:spPr>
          <a:xfrm>
            <a:off x="2704332" y="825618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A0B701-0355-4507-AEB2-FDBB1F54614E}"/>
              </a:ext>
            </a:extLst>
          </p:cNvPr>
          <p:cNvSpPr/>
          <p:nvPr/>
        </p:nvSpPr>
        <p:spPr>
          <a:xfrm rot="17385421" flipH="1">
            <a:off x="3980769" y="156743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85A1EAE-52D3-4B72-AFF5-C854B4E3C9CC}"/>
              </a:ext>
            </a:extLst>
          </p:cNvPr>
          <p:cNvSpPr/>
          <p:nvPr/>
        </p:nvSpPr>
        <p:spPr>
          <a:xfrm rot="13769613" flipH="1">
            <a:off x="3357186" y="91029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4AAE77-66F8-4F78-A1BD-8F7BB939F5B4}"/>
              </a:ext>
            </a:extLst>
          </p:cNvPr>
          <p:cNvSpPr/>
          <p:nvPr/>
        </p:nvSpPr>
        <p:spPr>
          <a:xfrm>
            <a:off x="4939999" y="115139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Alpha,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A49DAE-C076-45DF-9A9A-8CC90B7C4BC0}"/>
              </a:ext>
            </a:extLst>
          </p:cNvPr>
          <p:cNvSpPr/>
          <p:nvPr/>
        </p:nvSpPr>
        <p:spPr>
          <a:xfrm rot="14666096" flipH="1">
            <a:off x="4422590" y="87533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12876-EC3B-41CF-83BE-8BAB116D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19" y="4502386"/>
            <a:ext cx="7166994" cy="17991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A2B06-C9ED-4882-8687-628811CEF9E0}"/>
              </a:ext>
            </a:extLst>
          </p:cNvPr>
          <p:cNvSpPr/>
          <p:nvPr/>
        </p:nvSpPr>
        <p:spPr>
          <a:xfrm>
            <a:off x="3922134" y="4170029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F-statistic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61E107-4F5E-4895-9E74-4F9AA4FE0C4A}"/>
              </a:ext>
            </a:extLst>
          </p:cNvPr>
          <p:cNvSpPr/>
          <p:nvPr/>
        </p:nvSpPr>
        <p:spPr>
          <a:xfrm rot="13769613" flipH="1">
            <a:off x="5539722" y="42211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556D7-AEEE-408C-8815-813FBC8EC506}"/>
              </a:ext>
            </a:extLst>
          </p:cNvPr>
          <p:cNvSpPr/>
          <p:nvPr/>
        </p:nvSpPr>
        <p:spPr>
          <a:xfrm>
            <a:off x="6269653" y="41518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855002-B109-469E-B441-763041F68852}"/>
              </a:ext>
            </a:extLst>
          </p:cNvPr>
          <p:cNvSpPr/>
          <p:nvPr/>
        </p:nvSpPr>
        <p:spPr>
          <a:xfrm rot="13329187" flipH="1">
            <a:off x="5952967" y="4271341"/>
            <a:ext cx="63435" cy="10575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1891</Words>
  <Application>Microsoft Office PowerPoint</Application>
  <PresentationFormat>Widescreen</PresentationFormat>
  <Paragraphs>769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219</cp:revision>
  <dcterms:created xsi:type="dcterms:W3CDTF">2021-01-07T02:10:10Z</dcterms:created>
  <dcterms:modified xsi:type="dcterms:W3CDTF">2021-03-31T01:17:48Z</dcterms:modified>
</cp:coreProperties>
</file>